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67" r:id="rId10"/>
    <p:sldId id="262" r:id="rId11"/>
    <p:sldId id="268" r:id="rId12"/>
    <p:sldId id="269" r:id="rId13"/>
    <p:sldId id="270" r:id="rId14"/>
    <p:sldId id="272" r:id="rId15"/>
    <p:sldId id="273" r:id="rId16"/>
    <p:sldId id="26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4" r:id="rId25"/>
    <p:sldId id="264" r:id="rId26"/>
    <p:sldId id="281" r:id="rId27"/>
    <p:sldId id="282" r:id="rId28"/>
    <p:sldId id="271" r:id="rId29"/>
    <p:sldId id="28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33"/>
  </p:normalViewPr>
  <p:slideViewPr>
    <p:cSldViewPr snapToGrid="0" snapToObjects="1">
      <p:cViewPr varScale="1">
        <p:scale>
          <a:sx n="111" d="100"/>
          <a:sy n="111" d="100"/>
        </p:scale>
        <p:origin x="6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8T23:50:19.69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CA972F-742D-3044-91BB-C2B0E0B7C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90" y="1220828"/>
            <a:ext cx="8241030" cy="3255264"/>
          </a:xfrm>
        </p:spPr>
        <p:txBody>
          <a:bodyPr>
            <a:normAutofit/>
          </a:bodyPr>
          <a:lstStyle/>
          <a:p>
            <a:r>
              <a:rPr kumimoji="1" lang="en-US" altLang="zh-TW" sz="4800" dirty="0" err="1"/>
              <a:t>MedicalStatsApp</a:t>
            </a:r>
            <a:br>
              <a:rPr kumimoji="1" lang="en-US" altLang="zh-TW" sz="4800" dirty="0"/>
            </a:br>
            <a:r>
              <a:rPr kumimoji="1" lang="en-US" altLang="zh-TW" sz="4800" dirty="0"/>
              <a:t>	</a:t>
            </a:r>
            <a:r>
              <a:rPr kumimoji="1" lang="zh-TW" altLang="en-US" sz="4800" dirty="0"/>
              <a:t>醫療數據資料</a:t>
            </a:r>
            <a:r>
              <a:rPr kumimoji="1" lang="en-US" altLang="zh-TW" sz="4800" dirty="0"/>
              <a:t>IOS</a:t>
            </a:r>
            <a:r>
              <a:rPr kumimoji="1" lang="zh-TW" altLang="en-US" sz="4800" dirty="0"/>
              <a:t>程式設計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64380F-A052-754F-9F5D-0C97A3D3E1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890" y="4670246"/>
            <a:ext cx="8152325" cy="914400"/>
          </a:xfrm>
        </p:spPr>
        <p:txBody>
          <a:bodyPr>
            <a:normAutofit/>
          </a:bodyPr>
          <a:lstStyle/>
          <a:p>
            <a:r>
              <a:rPr kumimoji="1" lang="zh-TW" altLang="en-US" sz="4800" dirty="0"/>
              <a:t>使用語言</a:t>
            </a:r>
            <a:r>
              <a:rPr kumimoji="1" lang="en-US" altLang="zh-TW" sz="4800" dirty="0"/>
              <a:t>:Swift</a:t>
            </a:r>
            <a:endParaRPr kumimoji="1"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41285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製作流程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4631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2F33EC-86D4-1245-B10D-4A389AC0D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5E380F-60C5-8043-AE6E-BFFFFA3AE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94302"/>
          </a:xfrm>
        </p:spPr>
        <p:txBody>
          <a:bodyPr/>
          <a:lstStyle/>
          <a:p>
            <a:r>
              <a:rPr kumimoji="1" lang="zh-TW" altLang="en-US" dirty="0"/>
              <a:t>先建立好主頁面的內容以及將一些</a:t>
            </a:r>
            <a:r>
              <a:rPr kumimoji="1" lang="en-US" altLang="zh-TW" dirty="0"/>
              <a:t>controller</a:t>
            </a:r>
            <a:r>
              <a:rPr kumimoji="1" lang="zh-TW" altLang="en-US" dirty="0"/>
              <a:t>製作結構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073C94-A476-D84A-B7B5-6C4BB0192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325" y="1290861"/>
            <a:ext cx="5140305" cy="483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8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DB20C-3308-F346-A7A0-65FA40B9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C6CE8C-67B1-0349-85BC-32C4711A2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82727"/>
          </a:xfrm>
        </p:spPr>
        <p:txBody>
          <a:bodyPr/>
          <a:lstStyle/>
          <a:p>
            <a:r>
              <a:rPr kumimoji="1" lang="zh-TW" altLang="en-US" dirty="0"/>
              <a:t>再建立一個類別來做驗證登入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BB994D-EB7A-8448-87BC-FA6AF8959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479" y="1304228"/>
            <a:ext cx="6331892" cy="479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08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DB20C-3308-F346-A7A0-65FA40B9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C6CE8C-67B1-0349-85BC-32C4711A2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82727"/>
          </a:xfrm>
        </p:spPr>
        <p:txBody>
          <a:bodyPr/>
          <a:lstStyle/>
          <a:p>
            <a:r>
              <a:rPr kumimoji="1" lang="zh-TW" altLang="en-US" dirty="0"/>
              <a:t>之後就建立</a:t>
            </a:r>
            <a:r>
              <a:rPr kumimoji="1" lang="en-US" altLang="zh-TW" dirty="0"/>
              <a:t>Database </a:t>
            </a:r>
            <a:r>
              <a:rPr kumimoji="1" lang="zh-TW" altLang="en-US" dirty="0"/>
              <a:t>並開啟驗證的</a:t>
            </a:r>
            <a:r>
              <a:rPr kumimoji="1" lang="en-US" altLang="zh-TW" dirty="0"/>
              <a:t>Rule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EA4FCD3-F864-1E46-A500-797E62AD3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856" y="1392709"/>
            <a:ext cx="7802588" cy="4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05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DB20C-3308-F346-A7A0-65FA40B9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C6CE8C-67B1-0349-85BC-32C4711A2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82727"/>
          </a:xfrm>
        </p:spPr>
        <p:txBody>
          <a:bodyPr/>
          <a:lstStyle/>
          <a:p>
            <a:r>
              <a:rPr kumimoji="1" lang="zh-TW" altLang="en-US" dirty="0"/>
              <a:t>並建立這</a:t>
            </a:r>
            <a:r>
              <a:rPr kumimoji="1" lang="en-US" altLang="zh-TW" dirty="0"/>
              <a:t>Database</a:t>
            </a:r>
            <a:r>
              <a:rPr kumimoji="1" lang="zh-TW" altLang="en-US" dirty="0"/>
              <a:t>的結構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7573950-E2E2-1844-8AD1-36798ADC1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1357667"/>
            <a:ext cx="6777774" cy="471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8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DB20C-3308-F346-A7A0-65FA40B9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C6CE8C-67B1-0349-85BC-32C4711A2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82727"/>
          </a:xfrm>
        </p:spPr>
        <p:txBody>
          <a:bodyPr/>
          <a:lstStyle/>
          <a:p>
            <a:r>
              <a:rPr kumimoji="1" lang="zh-TW" altLang="en-US" dirty="0"/>
              <a:t>之後建立一個類別將</a:t>
            </a:r>
            <a:r>
              <a:rPr kumimoji="1" lang="en-US" altLang="zh-TW" dirty="0" err="1"/>
              <a:t>ListView</a:t>
            </a:r>
            <a:r>
              <a:rPr kumimoji="1" lang="zh-TW" altLang="en-US" dirty="0"/>
              <a:t>的資料進行</a:t>
            </a:r>
            <a:r>
              <a:rPr kumimoji="1" lang="en-US" altLang="zh-TW" dirty="0"/>
              <a:t>CRUD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70E8D6E-A1CF-8F41-9A85-EE5F2F1EF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701" y="1618416"/>
            <a:ext cx="7945769" cy="378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349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實際操作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85148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主畫面的</a:t>
            </a:r>
            <a:r>
              <a:rPr kumimoji="1" lang="en-US" altLang="zh-TW" dirty="0"/>
              <a:t>Icon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9DE012D-4A50-3F43-9694-92DB7F722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626" y="1661690"/>
            <a:ext cx="25781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5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進入主登入頁面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099D18C-981A-2E40-BAE6-5DEFFE94F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258" y="1263899"/>
            <a:ext cx="2218427" cy="480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41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進行帳號登入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0D2EA9-5025-814E-93B6-ACD477F50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283" y="1235547"/>
            <a:ext cx="2233099" cy="48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65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1F561F-CBB7-C545-96F8-4192EE4CB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48C181-2687-1646-A0B4-37292A37F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製作動機</a:t>
            </a:r>
            <a:endParaRPr kumimoji="1" lang="en-US" altLang="zh-TW" dirty="0"/>
          </a:p>
          <a:p>
            <a:r>
              <a:rPr kumimoji="1" lang="zh-TW" altLang="en-US" dirty="0"/>
              <a:t>系統規劃</a:t>
            </a:r>
            <a:endParaRPr kumimoji="1" lang="en-US" altLang="zh-TW" dirty="0"/>
          </a:p>
          <a:p>
            <a:r>
              <a:rPr kumimoji="1" lang="zh-TW" altLang="en-US" dirty="0"/>
              <a:t>系統雛型</a:t>
            </a:r>
            <a:endParaRPr kumimoji="1" lang="en-US" altLang="zh-TW" dirty="0"/>
          </a:p>
          <a:p>
            <a:r>
              <a:rPr kumimoji="1" lang="zh-TW" altLang="en-US" dirty="0"/>
              <a:t>製作流程</a:t>
            </a:r>
            <a:endParaRPr kumimoji="1" lang="en-US" altLang="zh-TW" dirty="0"/>
          </a:p>
          <a:p>
            <a:r>
              <a:rPr kumimoji="1" lang="zh-TW" altLang="en-US" dirty="0"/>
              <a:t>實機操作</a:t>
            </a:r>
            <a:endParaRPr kumimoji="1" lang="en-US" altLang="zh-TW" dirty="0"/>
          </a:p>
          <a:p>
            <a:r>
              <a:rPr kumimoji="1" lang="zh-TW" altLang="en-US" dirty="0"/>
              <a:t>製作心得</a:t>
            </a:r>
            <a:endParaRPr kumimoji="1" lang="en-US" altLang="zh-TW" dirty="0"/>
          </a:p>
          <a:p>
            <a:r>
              <a:rPr kumimoji="1" lang="zh-TW" altLang="en-US" dirty="0"/>
              <a:t>未來展望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898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開始輸入醫療數據資料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C5B9626-D8AB-174E-AA5E-CEE28AF4E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236" y="1242148"/>
            <a:ext cx="2236421" cy="484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963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更改醫療數據資料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F9474F7-B547-EE48-BB37-E658711B6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236" y="1261640"/>
            <a:ext cx="2270278" cy="491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91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刪除醫療數據資料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4C13E8C-6ECF-F843-A7B7-8B77E6CC4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068" y="1273214"/>
            <a:ext cx="2214124" cy="479192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B3E7D73-44CC-2F4D-993E-65AD40683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955" y="1273210"/>
            <a:ext cx="2214125" cy="479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519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登出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CADDA1C-8F5B-C74A-8908-F3E4A14E1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409" y="1123836"/>
            <a:ext cx="2305871" cy="499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450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5E295-3E4B-5D4A-9F4F-554876D1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7B9F5-FEC7-DC41-82F3-6EC516C9E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3617"/>
            <a:ext cx="7315200" cy="1080439"/>
          </a:xfrm>
        </p:spPr>
        <p:txBody>
          <a:bodyPr/>
          <a:lstStyle/>
          <a:p>
            <a:r>
              <a:rPr kumimoji="1" lang="zh-TW" altLang="en-US" dirty="0"/>
              <a:t>實際操作影片</a:t>
            </a:r>
          </a:p>
        </p:txBody>
      </p:sp>
      <p:pic>
        <p:nvPicPr>
          <p:cNvPr id="4" name="RPReplay_Final1624051085.mov" descr="RPReplay_Final1624051085.mov">
            <a:hlinkClick r:id="" action="ppaction://media"/>
            <a:extLst>
              <a:ext uri="{FF2B5EF4-FFF2-40B4-BE49-F238E27FC236}">
                <a16:creationId xmlns:a16="http://schemas.microsoft.com/office/drawing/2014/main" id="{C5A97149-BECC-9042-822A-3CE10E31B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9777" y="1245183"/>
            <a:ext cx="2248388" cy="486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9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製作心得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7488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9C188-DE07-2940-A652-F85EAA5B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8E1839-B53A-4A4C-A2E7-B14EE1DD3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358231"/>
          </a:xfrm>
        </p:spPr>
        <p:txBody>
          <a:bodyPr/>
          <a:lstStyle/>
          <a:p>
            <a:r>
              <a:rPr kumimoji="1" lang="zh-TW" altLang="en-US" dirty="0"/>
              <a:t>製作中發現</a:t>
            </a:r>
            <a:r>
              <a:rPr kumimoji="1" lang="en-US" altLang="zh-TW" dirty="0" err="1"/>
              <a:t>Xcode</a:t>
            </a:r>
            <a:r>
              <a:rPr kumimoji="1" lang="zh-TW" altLang="en-US" dirty="0"/>
              <a:t>很多問題，包含連結</a:t>
            </a:r>
            <a:r>
              <a:rPr kumimoji="1" lang="en-US" altLang="zh-TW" dirty="0"/>
              <a:t>Framework</a:t>
            </a:r>
            <a:r>
              <a:rPr kumimoji="1" lang="zh-TW" altLang="en-US" dirty="0"/>
              <a:t>都會有問題，串接</a:t>
            </a:r>
            <a:r>
              <a:rPr kumimoji="1" lang="en-US" altLang="zh-TW" dirty="0"/>
              <a:t>API</a:t>
            </a:r>
            <a:r>
              <a:rPr kumimoji="1" lang="zh-TW" altLang="en-US" dirty="0"/>
              <a:t>也會有很多找不到問題的錯誤，要自己去研究才能解決，可能也跟</a:t>
            </a:r>
            <a:r>
              <a:rPr kumimoji="1" lang="en-US" altLang="zh-TW" dirty="0"/>
              <a:t>IOS</a:t>
            </a:r>
            <a:r>
              <a:rPr kumimoji="1" lang="zh-TW" altLang="en-US" dirty="0"/>
              <a:t>更新速度快慢有關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FFA618F-485A-9347-8FB0-BDAD7E663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1928711"/>
            <a:ext cx="7254035" cy="406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12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9C188-DE07-2940-A652-F85EAA5B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8E1839-B53A-4A4C-A2E7-B14EE1DD3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89636"/>
            <a:ext cx="7315200" cy="1358231"/>
          </a:xfrm>
        </p:spPr>
        <p:txBody>
          <a:bodyPr/>
          <a:lstStyle/>
          <a:p>
            <a:r>
              <a:rPr kumimoji="1" lang="zh-TW" altLang="en-US" dirty="0"/>
              <a:t>在寫的過程也發現自己的製作能力也有很多地方需要加強，可能還有很多地方可以寫得更漂亮一點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5A00773-99C5-EB41-998D-9514F8B7A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448" y="1634120"/>
            <a:ext cx="6718852" cy="448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883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未來展望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26487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15C71D-2F81-9D49-A2C3-583D128E1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未來展望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06ED5E-8111-E847-98AA-2BF6A6C55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之後會製作使用者頁面，以及製作更多的欄位來分隔資料，最後再把</a:t>
            </a:r>
            <a:r>
              <a:rPr kumimoji="1" lang="en-US" altLang="zh-TW" dirty="0"/>
              <a:t>Date</a:t>
            </a:r>
            <a:r>
              <a:rPr kumimoji="1" lang="zh-TW" altLang="en-US" dirty="0"/>
              <a:t>欄位進行顯示，這部分就之後慢慢將它完成</a:t>
            </a:r>
          </a:p>
        </p:txBody>
      </p:sp>
    </p:spTree>
    <p:extLst>
      <p:ext uri="{BB962C8B-B14F-4D97-AF65-F5344CB8AC3E}">
        <p14:creationId xmlns:p14="http://schemas.microsoft.com/office/powerpoint/2010/main" val="2952098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製作動機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56673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375473-4BB1-EB4E-90F3-FE6C0FAA2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製作動機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219596A-A40A-EB4D-8BE1-4CC541195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43721" y="3294202"/>
            <a:ext cx="1960880" cy="196088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7638153-8A6B-9C46-9D7D-4EE346312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215" y="3294202"/>
            <a:ext cx="2176671" cy="196088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9773C58-4672-A045-880D-D0049E8B3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500" y="3294202"/>
            <a:ext cx="1960880" cy="196088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755DDB6E-B69C-B149-8F05-C18ECD2F3739}"/>
              </a:ext>
            </a:extLst>
          </p:cNvPr>
          <p:cNvSpPr txBox="1"/>
          <p:nvPr/>
        </p:nvSpPr>
        <p:spPr>
          <a:xfrm>
            <a:off x="5406390" y="5725020"/>
            <a:ext cx="522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/>
              <a:t>▴圖為使用之設備</a:t>
            </a: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E64A4C68-D03B-DA44-BD72-8DF111A13C12}"/>
              </a:ext>
            </a:extLst>
          </p:cNvPr>
          <p:cNvSpPr txBox="1">
            <a:spLocks/>
          </p:cNvSpPr>
          <p:nvPr/>
        </p:nvSpPr>
        <p:spPr>
          <a:xfrm>
            <a:off x="3869268" y="763648"/>
            <a:ext cx="7315200" cy="16276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zh-TW" altLang="en-US" dirty="0">
                <a:latin typeface="+mn-ea"/>
              </a:rPr>
              <a:t>家裡長輩需要於每天進行量測體溫、血氧、血壓，但一直以來都是使用紙本來登記，但因為要一直準備紙且紙會爛掉，所以就打算製作一個</a:t>
            </a:r>
            <a:r>
              <a:rPr kumimoji="1" lang="en-US" altLang="zh-TW" dirty="0">
                <a:latin typeface="+mn-ea"/>
              </a:rPr>
              <a:t>App</a:t>
            </a:r>
            <a:r>
              <a:rPr kumimoji="1" lang="zh-TW" altLang="en-US" dirty="0">
                <a:latin typeface="+mn-ea"/>
              </a:rPr>
              <a:t>，假設有狀況的時候也可以馬上將資料快速的調出來使用，也可以方便做相關的資料管理與監控。</a:t>
            </a:r>
          </a:p>
        </p:txBody>
      </p:sp>
    </p:spTree>
    <p:extLst>
      <p:ext uri="{BB962C8B-B14F-4D97-AF65-F5344CB8AC3E}">
        <p14:creationId xmlns:p14="http://schemas.microsoft.com/office/powerpoint/2010/main" val="2524974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系統規劃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2317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B43DEB-A950-3849-A5B0-2FFCE9B9F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系統規劃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01AFEB-E1A7-2741-918C-0CB235C0D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67220"/>
            <a:ext cx="7315200" cy="1640314"/>
          </a:xfrm>
        </p:spPr>
        <p:txBody>
          <a:bodyPr>
            <a:normAutofit/>
          </a:bodyPr>
          <a:lstStyle/>
          <a:p>
            <a:r>
              <a:rPr kumimoji="1" lang="zh-TW" altLang="en-US" dirty="0"/>
              <a:t>製作系統規劃的方式為使用</a:t>
            </a:r>
            <a:r>
              <a:rPr lang="en" altLang="zh-TW" dirty="0"/>
              <a:t>Gherkin</a:t>
            </a:r>
            <a:r>
              <a:rPr lang="zh-TW" altLang="en-US" dirty="0"/>
              <a:t>描述語法的</a:t>
            </a:r>
            <a:r>
              <a:rPr lang="en-US" altLang="zh-TW" dirty="0"/>
              <a:t>Cucumber</a:t>
            </a:r>
            <a:r>
              <a:rPr lang="zh-TW" altLang="en-US" dirty="0"/>
              <a:t>來撰寫，將整個系統的架構寫在</a:t>
            </a:r>
            <a:r>
              <a:rPr lang="en-US" altLang="zh-TW" dirty="0"/>
              <a:t>.feature</a:t>
            </a:r>
            <a:r>
              <a:rPr lang="zh-TW" altLang="en-US" dirty="0"/>
              <a:t>檔中，</a:t>
            </a:r>
            <a:r>
              <a:rPr lang="en-US" altLang="zh-TW" dirty="0"/>
              <a:t>Scenario Outline</a:t>
            </a:r>
            <a:r>
              <a:rPr lang="zh-TW" altLang="en-US" dirty="0"/>
              <a:t>寫頁面裡的主要動作。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C5B17E-9C0C-EC40-A539-AC8EA87A0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574" y="2011244"/>
            <a:ext cx="6088587" cy="393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58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A6C32C-5B54-E14F-84FA-26E8EE99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系統雛型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69ED18-2666-B44F-AA00-151D6D92C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6695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DE4C0B-48B4-8540-97F7-39D80794F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系統雛型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C0E498-1C9A-1B4C-92B7-7C37151F4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976267"/>
          </a:xfrm>
        </p:spPr>
        <p:txBody>
          <a:bodyPr/>
          <a:lstStyle/>
          <a:p>
            <a:r>
              <a:rPr kumimoji="1" lang="zh-TW" altLang="en-US" dirty="0"/>
              <a:t>系統雛型利用</a:t>
            </a:r>
            <a:r>
              <a:rPr kumimoji="1" lang="en-US" altLang="zh-TW" dirty="0"/>
              <a:t>Wireframe</a:t>
            </a:r>
            <a:r>
              <a:rPr kumimoji="1" lang="zh-TW" altLang="en-US" dirty="0"/>
              <a:t>的</a:t>
            </a:r>
            <a:r>
              <a:rPr kumimoji="1" lang="en-US" altLang="zh-TW" dirty="0"/>
              <a:t>Workflow</a:t>
            </a:r>
            <a:r>
              <a:rPr kumimoji="1" lang="zh-TW" altLang="en-US" dirty="0"/>
              <a:t>去拉線，將整個專案做個</a:t>
            </a:r>
            <a:r>
              <a:rPr kumimoji="1" lang="en-US" altLang="zh-TW" dirty="0"/>
              <a:t>demo</a:t>
            </a:r>
            <a:r>
              <a:rPr kumimoji="1" lang="zh-TW" altLang="en-US" dirty="0"/>
              <a:t>，並照此雛型圖去製作此系統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5223CF4-A3F1-3B4B-B32C-FF784D04C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209" y="1712848"/>
            <a:ext cx="4148480" cy="428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375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DE4C0B-48B4-8540-97F7-39D80794F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/>
              <a:t>系統雛型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C0E498-1C9A-1B4C-92B7-7C37151F4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2418" y="775504"/>
            <a:ext cx="7315200" cy="767922"/>
          </a:xfrm>
        </p:spPr>
        <p:txBody>
          <a:bodyPr/>
          <a:lstStyle/>
          <a:p>
            <a:r>
              <a:rPr kumimoji="1" lang="zh-TW" altLang="en-US" dirty="0"/>
              <a:t>主要進行</a:t>
            </a:r>
            <a:r>
              <a:rPr kumimoji="1" lang="en-US" altLang="zh-TW" dirty="0"/>
              <a:t>CRUD</a:t>
            </a:r>
            <a:r>
              <a:rPr kumimoji="1" lang="zh-TW" altLang="en-US" dirty="0"/>
              <a:t>的頁面，此頁面將照系統規劃的內容進行製作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1F15A13-EEDF-6740-9E80-1A041DDA0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964" y="1521531"/>
            <a:ext cx="4402540" cy="456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20833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487</TotalTime>
  <Words>421</Words>
  <Application>Microsoft Macintosh PowerPoint</Application>
  <PresentationFormat>寬螢幕</PresentationFormat>
  <Paragraphs>58</Paragraphs>
  <Slides>29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3" baseType="lpstr">
      <vt:lpstr>微軟正黑體</vt:lpstr>
      <vt:lpstr>Corbel</vt:lpstr>
      <vt:lpstr>Wingdings 2</vt:lpstr>
      <vt:lpstr>框架</vt:lpstr>
      <vt:lpstr>MedicalStatsApp  醫療數據資料IOS程式設計</vt:lpstr>
      <vt:lpstr>目錄</vt:lpstr>
      <vt:lpstr>製作動機</vt:lpstr>
      <vt:lpstr>製作動機</vt:lpstr>
      <vt:lpstr>系統規劃</vt:lpstr>
      <vt:lpstr>系統規劃</vt:lpstr>
      <vt:lpstr>系統雛型</vt:lpstr>
      <vt:lpstr>系統雛型</vt:lpstr>
      <vt:lpstr>系統雛型</vt:lpstr>
      <vt:lpstr>製作流程</vt:lpstr>
      <vt:lpstr>製作流程</vt:lpstr>
      <vt:lpstr>製作流程</vt:lpstr>
      <vt:lpstr>製作流程</vt:lpstr>
      <vt:lpstr>製作流程</vt:lpstr>
      <vt:lpstr>製作流程</vt:lpstr>
      <vt:lpstr>實際操作</vt:lpstr>
      <vt:lpstr>實際操作</vt:lpstr>
      <vt:lpstr>實際操作</vt:lpstr>
      <vt:lpstr>實際操作</vt:lpstr>
      <vt:lpstr>實際操作</vt:lpstr>
      <vt:lpstr>實際操作</vt:lpstr>
      <vt:lpstr>實際操作</vt:lpstr>
      <vt:lpstr>實際操作</vt:lpstr>
      <vt:lpstr>實際操作</vt:lpstr>
      <vt:lpstr>製作心得</vt:lpstr>
      <vt:lpstr>製作心得</vt:lpstr>
      <vt:lpstr>製作心得</vt:lpstr>
      <vt:lpstr>未來展望</vt:lpstr>
      <vt:lpstr>未來展望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MedicalStatsApp  醫療數據資料IOS程式設計</dc:title>
  <dc:creator>Microsoft Office User</dc:creator>
  <cp:lastModifiedBy>Microsoft Office User</cp:lastModifiedBy>
  <cp:revision>24</cp:revision>
  <dcterms:created xsi:type="dcterms:W3CDTF">2021-06-18T13:14:34Z</dcterms:created>
  <dcterms:modified xsi:type="dcterms:W3CDTF">2021-06-18T21:22:25Z</dcterms:modified>
</cp:coreProperties>
</file>

<file path=docProps/thumbnail.jpeg>
</file>